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Bobby Jone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(MS) Bold" panose="020B0604020202020204" charset="0"/>
      <p:regular r:id="rId20"/>
    </p:embeddedFont>
    <p:embeddedFont>
      <p:font typeface="Canva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24" y="1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568AF683-195A-4F58-A515-F20BE058A456}"/>
    <pc:docChg chg="modSld">
      <pc:chgData name="Muhammad Iman bin Mohd Rezal" userId="247410ee-eedc-45e2-beb0-ddb72a33e5d2" providerId="ADAL" clId="{568AF683-195A-4F58-A515-F20BE058A456}" dt="2023-06-21T02:01:34.180" v="3" actId="20577"/>
      <pc:docMkLst>
        <pc:docMk/>
      </pc:docMkLst>
      <pc:sldChg chg="modSp">
        <pc:chgData name="Muhammad Iman bin Mohd Rezal" userId="247410ee-eedc-45e2-beb0-ddb72a33e5d2" providerId="ADAL" clId="{568AF683-195A-4F58-A515-F20BE058A456}" dt="2023-06-21T02:01:34.180" v="3" actId="20577"/>
        <pc:sldMkLst>
          <pc:docMk/>
          <pc:sldMk cId="0" sldId="263"/>
        </pc:sldMkLst>
        <pc:spChg chg="mod">
          <ac:chgData name="Muhammad Iman bin Mohd Rezal" userId="247410ee-eedc-45e2-beb0-ddb72a33e5d2" providerId="ADAL" clId="{568AF683-195A-4F58-A515-F20BE058A456}" dt="2023-06-21T02:01:34.180" v="3" actId="20577"/>
          <ac:spMkLst>
            <pc:docMk/>
            <pc:sldMk cId="0" sldId="263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8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72.svg"/><Relationship Id="rId5" Type="http://schemas.openxmlformats.org/officeDocument/2006/relationships/image" Target="../media/image38.png"/><Relationship Id="rId10" Type="http://schemas.openxmlformats.org/officeDocument/2006/relationships/image" Target="../media/image71.png"/><Relationship Id="rId4" Type="http://schemas.openxmlformats.org/officeDocument/2006/relationships/image" Target="../media/image69.sv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73.jpeg"/><Relationship Id="rId10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31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2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7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2.svg"/><Relationship Id="rId3" Type="http://schemas.openxmlformats.org/officeDocument/2006/relationships/image" Target="../media/image7.png"/><Relationship Id="rId7" Type="http://schemas.openxmlformats.org/officeDocument/2006/relationships/image" Target="../media/image43.svg"/><Relationship Id="rId12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55.png"/><Relationship Id="rId5" Type="http://schemas.openxmlformats.org/officeDocument/2006/relationships/image" Target="../media/image42.png"/><Relationship Id="rId10" Type="http://schemas.openxmlformats.org/officeDocument/2006/relationships/image" Target="../media/image54.svg"/><Relationship Id="rId4" Type="http://schemas.openxmlformats.org/officeDocument/2006/relationships/image" Target="../media/image8.sv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0.png"/><Relationship Id="rId3" Type="http://schemas.openxmlformats.org/officeDocument/2006/relationships/image" Target="../media/image42.png"/><Relationship Id="rId7" Type="http://schemas.openxmlformats.org/officeDocument/2006/relationships/image" Target="../media/image53.png"/><Relationship Id="rId12" Type="http://schemas.openxmlformats.org/officeDocument/2006/relationships/image" Target="../media/image59.svg"/><Relationship Id="rId2" Type="http://schemas.openxmlformats.org/officeDocument/2006/relationships/image" Target="../media/image13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43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6348" y="-5816693"/>
            <a:ext cx="19535672" cy="19535672"/>
          </a:xfrm>
          <a:custGeom>
            <a:avLst/>
            <a:gdLst/>
            <a:ahLst/>
            <a:cxnLst/>
            <a:rect l="l" t="t" r="r" b="b"/>
            <a:pathLst>
              <a:path w="19535672" h="19535672">
                <a:moveTo>
                  <a:pt x="0" y="0"/>
                </a:moveTo>
                <a:lnTo>
                  <a:pt x="19535672" y="0"/>
                </a:lnTo>
                <a:lnTo>
                  <a:pt x="19535672" y="19535672"/>
                </a:lnTo>
                <a:lnTo>
                  <a:pt x="0" y="19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114" y="5733798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98827" y="1548201"/>
            <a:ext cx="11722562" cy="7871221"/>
            <a:chOff x="0" y="0"/>
            <a:chExt cx="3087424" cy="20730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7424" cy="2073079"/>
            </a:xfrm>
            <a:custGeom>
              <a:avLst/>
              <a:gdLst/>
              <a:ahLst/>
              <a:cxnLst/>
              <a:rect l="l" t="t" r="r" b="b"/>
              <a:pathLst>
                <a:path w="3087424" h="2073079">
                  <a:moveTo>
                    <a:pt x="20473" y="0"/>
                  </a:moveTo>
                  <a:lnTo>
                    <a:pt x="3066950" y="0"/>
                  </a:lnTo>
                  <a:cubicBezTo>
                    <a:pt x="3078258" y="0"/>
                    <a:pt x="3087424" y="9166"/>
                    <a:pt x="3087424" y="20473"/>
                  </a:cubicBezTo>
                  <a:lnTo>
                    <a:pt x="3087424" y="2052605"/>
                  </a:lnTo>
                  <a:cubicBezTo>
                    <a:pt x="3087424" y="2063913"/>
                    <a:pt x="3078258" y="2073079"/>
                    <a:pt x="3066950" y="2073079"/>
                  </a:cubicBezTo>
                  <a:lnTo>
                    <a:pt x="20473" y="2073079"/>
                  </a:lnTo>
                  <a:cubicBezTo>
                    <a:pt x="9166" y="2073079"/>
                    <a:pt x="0" y="2063913"/>
                    <a:pt x="0" y="2052605"/>
                  </a:cubicBezTo>
                  <a:lnTo>
                    <a:pt x="0" y="20473"/>
                  </a:lnTo>
                  <a:cubicBezTo>
                    <a:pt x="0" y="9166"/>
                    <a:pt x="9166" y="0"/>
                    <a:pt x="20473" y="0"/>
                  </a:cubicBezTo>
                  <a:close/>
                </a:path>
              </a:pathLst>
            </a:custGeom>
            <a:solidFill>
              <a:srgbClr val="2F90DA"/>
            </a:solidFill>
            <a:ln w="38100">
              <a:solidFill>
                <a:srgbClr val="073443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67901" y="1629654"/>
            <a:ext cx="11384413" cy="7628646"/>
            <a:chOff x="0" y="0"/>
            <a:chExt cx="2998364" cy="2009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98364" cy="2009191"/>
            </a:xfrm>
            <a:custGeom>
              <a:avLst/>
              <a:gdLst/>
              <a:ahLst/>
              <a:cxnLst/>
              <a:rect l="l" t="t" r="r" b="b"/>
              <a:pathLst>
                <a:path w="2998364" h="2009191">
                  <a:moveTo>
                    <a:pt x="21081" y="0"/>
                  </a:moveTo>
                  <a:lnTo>
                    <a:pt x="2977283" y="0"/>
                  </a:lnTo>
                  <a:cubicBezTo>
                    <a:pt x="2982874" y="0"/>
                    <a:pt x="2988236" y="2221"/>
                    <a:pt x="2992189" y="6175"/>
                  </a:cubicBezTo>
                  <a:cubicBezTo>
                    <a:pt x="2996143" y="10128"/>
                    <a:pt x="2998364" y="15490"/>
                    <a:pt x="2998364" y="21081"/>
                  </a:cubicBezTo>
                  <a:lnTo>
                    <a:pt x="2998364" y="1988109"/>
                  </a:lnTo>
                  <a:cubicBezTo>
                    <a:pt x="2998364" y="1999752"/>
                    <a:pt x="2988926" y="2009191"/>
                    <a:pt x="2977283" y="2009191"/>
                  </a:cubicBezTo>
                  <a:lnTo>
                    <a:pt x="21081" y="2009191"/>
                  </a:lnTo>
                  <a:cubicBezTo>
                    <a:pt x="15490" y="2009191"/>
                    <a:pt x="10128" y="2006970"/>
                    <a:pt x="6175" y="2003016"/>
                  </a:cubicBezTo>
                  <a:cubicBezTo>
                    <a:pt x="2221" y="1999063"/>
                    <a:pt x="0" y="1993700"/>
                    <a:pt x="0" y="1988109"/>
                  </a:cubicBezTo>
                  <a:lnTo>
                    <a:pt x="0" y="21081"/>
                  </a:lnTo>
                  <a:cubicBezTo>
                    <a:pt x="0" y="9438"/>
                    <a:pt x="9438" y="0"/>
                    <a:pt x="21081" y="0"/>
                  </a:cubicBezTo>
                  <a:close/>
                </a:path>
              </a:pathLst>
            </a:custGeom>
            <a:solidFill>
              <a:srgbClr val="FAFAFA"/>
            </a:solidFill>
            <a:ln w="38100">
              <a:solidFill>
                <a:srgbClr val="073443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10750" y="2303713"/>
            <a:ext cx="10399802" cy="38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48"/>
              </a:lnSpc>
            </a:pPr>
            <a:r>
              <a:rPr lang="en-US" sz="15099" spc="860" dirty="0" err="1">
                <a:solidFill>
                  <a:srgbClr val="073443"/>
                </a:solidFill>
                <a:latin typeface="Bobby Jones"/>
              </a:rPr>
              <a:t>Sains</a:t>
            </a:r>
            <a:r>
              <a:rPr lang="en-US" sz="15099" spc="860" dirty="0">
                <a:solidFill>
                  <a:srgbClr val="073443"/>
                </a:solidFill>
                <a:latin typeface="Bobby Jones"/>
              </a:rPr>
              <a:t>:</a:t>
            </a:r>
          </a:p>
          <a:p>
            <a:pPr algn="ctr">
              <a:lnSpc>
                <a:spcPts val="14948"/>
              </a:lnSpc>
            </a:pPr>
            <a:r>
              <a:rPr lang="en-US" sz="15099" spc="860" dirty="0">
                <a:solidFill>
                  <a:srgbClr val="073443"/>
                </a:solidFill>
                <a:latin typeface="Bobby Jones"/>
              </a:rPr>
              <a:t>Unit 2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36172" y="1182626"/>
            <a:ext cx="4787296" cy="731151"/>
          </a:xfrm>
          <a:custGeom>
            <a:avLst/>
            <a:gdLst/>
            <a:ahLst/>
            <a:cxnLst/>
            <a:rect l="l" t="t" r="r" b="b"/>
            <a:pathLst>
              <a:path w="4787296" h="731151">
                <a:moveTo>
                  <a:pt x="0" y="0"/>
                </a:moveTo>
                <a:lnTo>
                  <a:pt x="4787296" y="0"/>
                </a:lnTo>
                <a:lnTo>
                  <a:pt x="4787296" y="731150"/>
                </a:lnTo>
                <a:lnTo>
                  <a:pt x="0" y="73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48890" y="625537"/>
            <a:ext cx="2797288" cy="2822951"/>
          </a:xfrm>
          <a:custGeom>
            <a:avLst/>
            <a:gdLst/>
            <a:ahLst/>
            <a:cxnLst/>
            <a:rect l="l" t="t" r="r" b="b"/>
            <a:pathLst>
              <a:path w="2797288" h="2822951">
                <a:moveTo>
                  <a:pt x="0" y="0"/>
                </a:moveTo>
                <a:lnTo>
                  <a:pt x="2797287" y="0"/>
                </a:lnTo>
                <a:lnTo>
                  <a:pt x="2797287" y="2822951"/>
                </a:lnTo>
                <a:lnTo>
                  <a:pt x="0" y="2822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77649" y="5733798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24114" y="625537"/>
            <a:ext cx="2186636" cy="2464446"/>
          </a:xfrm>
          <a:custGeom>
            <a:avLst/>
            <a:gdLst/>
            <a:ahLst/>
            <a:cxnLst/>
            <a:rect l="l" t="t" r="r" b="b"/>
            <a:pathLst>
              <a:path w="2186636" h="2464446">
                <a:moveTo>
                  <a:pt x="0" y="0"/>
                </a:moveTo>
                <a:lnTo>
                  <a:pt x="2186636" y="0"/>
                </a:lnTo>
                <a:lnTo>
                  <a:pt x="2186636" y="2464446"/>
                </a:lnTo>
                <a:lnTo>
                  <a:pt x="0" y="2464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96478" y="6822076"/>
            <a:ext cx="9381170" cy="115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8510" spc="485">
                <a:solidFill>
                  <a:srgbClr val="CB0072"/>
                </a:solidFill>
                <a:latin typeface="Bobby Jones"/>
              </a:rPr>
              <a:t>SAINS TAHUN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192434"/>
            <a:ext cx="24193066" cy="9880656"/>
            <a:chOff x="0" y="0"/>
            <a:chExt cx="68102519" cy="2781365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7668875"/>
            </a:xfrm>
            <a:custGeom>
              <a:avLst/>
              <a:gdLst/>
              <a:ahLst/>
              <a:cxnLst/>
              <a:rect l="l" t="t" r="r" b="b"/>
              <a:pathLst>
                <a:path w="67957740" h="27668875">
                  <a:moveTo>
                    <a:pt x="0" y="0"/>
                  </a:moveTo>
                  <a:lnTo>
                    <a:pt x="67957740" y="0"/>
                  </a:lnTo>
                  <a:lnTo>
                    <a:pt x="67957740" y="27668875"/>
                  </a:lnTo>
                  <a:lnTo>
                    <a:pt x="0" y="2766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7813654"/>
            </a:xfrm>
            <a:custGeom>
              <a:avLst/>
              <a:gdLst/>
              <a:ahLst/>
              <a:cxnLst/>
              <a:rect l="l" t="t" r="r" b="b"/>
              <a:pathLst>
                <a:path w="68102522" h="27813654">
                  <a:moveTo>
                    <a:pt x="67957737" y="27668875"/>
                  </a:moveTo>
                  <a:lnTo>
                    <a:pt x="68102522" y="27668875"/>
                  </a:lnTo>
                  <a:lnTo>
                    <a:pt x="68102522" y="27813654"/>
                  </a:lnTo>
                  <a:lnTo>
                    <a:pt x="67957737" y="27813654"/>
                  </a:lnTo>
                  <a:lnTo>
                    <a:pt x="67957737" y="2766887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668875"/>
                  </a:lnTo>
                  <a:lnTo>
                    <a:pt x="0" y="27668875"/>
                  </a:lnTo>
                  <a:lnTo>
                    <a:pt x="0" y="144780"/>
                  </a:lnTo>
                  <a:close/>
                  <a:moveTo>
                    <a:pt x="0" y="27668875"/>
                  </a:moveTo>
                  <a:lnTo>
                    <a:pt x="144780" y="27668875"/>
                  </a:lnTo>
                  <a:lnTo>
                    <a:pt x="144780" y="27813654"/>
                  </a:lnTo>
                  <a:lnTo>
                    <a:pt x="0" y="27813654"/>
                  </a:lnTo>
                  <a:lnTo>
                    <a:pt x="0" y="27668875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7668875"/>
                  </a:lnTo>
                  <a:lnTo>
                    <a:pt x="67957737" y="27668875"/>
                  </a:lnTo>
                  <a:lnTo>
                    <a:pt x="67957737" y="144780"/>
                  </a:lnTo>
                  <a:close/>
                  <a:moveTo>
                    <a:pt x="144780" y="27668875"/>
                  </a:moveTo>
                  <a:lnTo>
                    <a:pt x="67957737" y="27668875"/>
                  </a:lnTo>
                  <a:lnTo>
                    <a:pt x="67957737" y="27813654"/>
                  </a:lnTo>
                  <a:lnTo>
                    <a:pt x="144780" y="27813654"/>
                  </a:lnTo>
                  <a:lnTo>
                    <a:pt x="144780" y="27668875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384420"/>
            <a:ext cx="21598556" cy="9367828"/>
            <a:chOff x="0" y="0"/>
            <a:chExt cx="57320164" cy="24861171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4716391"/>
            </a:xfrm>
            <a:custGeom>
              <a:avLst/>
              <a:gdLst/>
              <a:ahLst/>
              <a:cxnLst/>
              <a:rect l="l" t="t" r="r" b="b"/>
              <a:pathLst>
                <a:path w="57175384" h="24716391">
                  <a:moveTo>
                    <a:pt x="0" y="0"/>
                  </a:moveTo>
                  <a:lnTo>
                    <a:pt x="57175384" y="0"/>
                  </a:lnTo>
                  <a:lnTo>
                    <a:pt x="57175384" y="24716391"/>
                  </a:lnTo>
                  <a:lnTo>
                    <a:pt x="0" y="2471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4861171"/>
            </a:xfrm>
            <a:custGeom>
              <a:avLst/>
              <a:gdLst/>
              <a:ahLst/>
              <a:cxnLst/>
              <a:rect l="l" t="t" r="r" b="b"/>
              <a:pathLst>
                <a:path w="57320166" h="24861171">
                  <a:moveTo>
                    <a:pt x="57175381" y="24716392"/>
                  </a:moveTo>
                  <a:lnTo>
                    <a:pt x="57320166" y="24716392"/>
                  </a:lnTo>
                  <a:lnTo>
                    <a:pt x="57320166" y="24861171"/>
                  </a:lnTo>
                  <a:lnTo>
                    <a:pt x="57175381" y="24861171"/>
                  </a:lnTo>
                  <a:lnTo>
                    <a:pt x="57175381" y="2471639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716392"/>
                  </a:lnTo>
                  <a:lnTo>
                    <a:pt x="0" y="24716392"/>
                  </a:lnTo>
                  <a:lnTo>
                    <a:pt x="0" y="144780"/>
                  </a:lnTo>
                  <a:close/>
                  <a:moveTo>
                    <a:pt x="0" y="24716392"/>
                  </a:moveTo>
                  <a:lnTo>
                    <a:pt x="144780" y="24716392"/>
                  </a:lnTo>
                  <a:lnTo>
                    <a:pt x="144780" y="24861171"/>
                  </a:lnTo>
                  <a:lnTo>
                    <a:pt x="0" y="24861171"/>
                  </a:lnTo>
                  <a:lnTo>
                    <a:pt x="0" y="2471639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4716392"/>
                  </a:lnTo>
                  <a:lnTo>
                    <a:pt x="57175381" y="24716392"/>
                  </a:lnTo>
                  <a:lnTo>
                    <a:pt x="57175381" y="144780"/>
                  </a:lnTo>
                  <a:close/>
                  <a:moveTo>
                    <a:pt x="144780" y="24716392"/>
                  </a:moveTo>
                  <a:lnTo>
                    <a:pt x="57175381" y="24716392"/>
                  </a:lnTo>
                  <a:lnTo>
                    <a:pt x="57175381" y="24861171"/>
                  </a:lnTo>
                  <a:lnTo>
                    <a:pt x="144780" y="24861171"/>
                  </a:lnTo>
                  <a:lnTo>
                    <a:pt x="144780" y="2471639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615627" y="384420"/>
            <a:ext cx="10864318" cy="9221090"/>
          </a:xfrm>
          <a:custGeom>
            <a:avLst/>
            <a:gdLst/>
            <a:ahLst/>
            <a:cxnLst/>
            <a:rect l="l" t="t" r="r" b="b"/>
            <a:pathLst>
              <a:path w="10864318" h="9221090">
                <a:moveTo>
                  <a:pt x="0" y="0"/>
                </a:moveTo>
                <a:lnTo>
                  <a:pt x="10864319" y="0"/>
                </a:lnTo>
                <a:lnTo>
                  <a:pt x="10864319" y="9221090"/>
                </a:lnTo>
                <a:lnTo>
                  <a:pt x="0" y="922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-887040" y="1776350"/>
            <a:ext cx="6957708" cy="7206665"/>
          </a:xfrm>
          <a:custGeom>
            <a:avLst/>
            <a:gdLst/>
            <a:ahLst/>
            <a:cxnLst/>
            <a:rect l="l" t="t" r="r" b="b"/>
            <a:pathLst>
              <a:path w="6957708" h="7206665">
                <a:moveTo>
                  <a:pt x="0" y="0"/>
                </a:moveTo>
                <a:lnTo>
                  <a:pt x="6957707" y="0"/>
                </a:lnTo>
                <a:lnTo>
                  <a:pt x="6957707" y="7206665"/>
                </a:lnTo>
                <a:lnTo>
                  <a:pt x="0" y="720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4020400"/>
            <a:ext cx="4339273" cy="262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Kepentingan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mematuhi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peraturan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Sains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720363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Bilik Sains menjadi lebih bersih dan kemas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2589022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Pembelajaran berlaku dengan berkesan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37139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Mengelakkan kemalangan daripada berlaku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6237660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Mengelakkan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Sains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menjadi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kotor</a:t>
            </a: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810392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Mengelakkan sinki Bilik Sains tersumbat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749847">
            <a:off x="7602339" y="-1900627"/>
            <a:ext cx="13547703" cy="16128218"/>
          </a:xfrm>
          <a:custGeom>
            <a:avLst/>
            <a:gdLst/>
            <a:ahLst/>
            <a:cxnLst/>
            <a:rect l="l" t="t" r="r" b="b"/>
            <a:pathLst>
              <a:path w="13547703" h="16128218">
                <a:moveTo>
                  <a:pt x="0" y="0"/>
                </a:moveTo>
                <a:lnTo>
                  <a:pt x="13547703" y="0"/>
                </a:lnTo>
                <a:lnTo>
                  <a:pt x="13547703" y="16128218"/>
                </a:lnTo>
                <a:lnTo>
                  <a:pt x="0" y="16128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1113" y="442295"/>
            <a:ext cx="10576780" cy="3153676"/>
            <a:chOff x="0" y="0"/>
            <a:chExt cx="3594533" cy="10717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4533" cy="1071781"/>
            </a:xfrm>
            <a:custGeom>
              <a:avLst/>
              <a:gdLst/>
              <a:ahLst/>
              <a:cxnLst/>
              <a:rect l="l" t="t" r="r" b="b"/>
              <a:pathLst>
                <a:path w="3594533" h="1071781">
                  <a:moveTo>
                    <a:pt x="23423" y="0"/>
                  </a:moveTo>
                  <a:lnTo>
                    <a:pt x="3571110" y="0"/>
                  </a:lnTo>
                  <a:cubicBezTo>
                    <a:pt x="3584046" y="0"/>
                    <a:pt x="3594533" y="10487"/>
                    <a:pt x="3594533" y="23423"/>
                  </a:cubicBezTo>
                  <a:lnTo>
                    <a:pt x="3594533" y="1048358"/>
                  </a:lnTo>
                  <a:cubicBezTo>
                    <a:pt x="3594533" y="1061294"/>
                    <a:pt x="3584046" y="1071781"/>
                    <a:pt x="3571110" y="1071781"/>
                  </a:cubicBezTo>
                  <a:lnTo>
                    <a:pt x="23423" y="1071781"/>
                  </a:lnTo>
                  <a:cubicBezTo>
                    <a:pt x="10487" y="1071781"/>
                    <a:pt x="0" y="1061294"/>
                    <a:pt x="0" y="1048358"/>
                  </a:cubicBezTo>
                  <a:lnTo>
                    <a:pt x="0" y="23423"/>
                  </a:lnTo>
                  <a:cubicBezTo>
                    <a:pt x="0" y="10487"/>
                    <a:pt x="10487" y="0"/>
                    <a:pt x="23423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738794" y="-1192561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383713">
            <a:off x="10249602" y="7372901"/>
            <a:ext cx="908533" cy="890362"/>
          </a:xfrm>
          <a:custGeom>
            <a:avLst/>
            <a:gdLst/>
            <a:ahLst/>
            <a:cxnLst/>
            <a:rect l="l" t="t" r="r" b="b"/>
            <a:pathLst>
              <a:path w="908533" h="890362">
                <a:moveTo>
                  <a:pt x="0" y="0"/>
                </a:moveTo>
                <a:lnTo>
                  <a:pt x="908533" y="0"/>
                </a:lnTo>
                <a:lnTo>
                  <a:pt x="908533" y="890362"/>
                </a:lnTo>
                <a:lnTo>
                  <a:pt x="0" y="890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752" y="4013986"/>
            <a:ext cx="17424496" cy="5817747"/>
          </a:xfrm>
          <a:custGeom>
            <a:avLst/>
            <a:gdLst/>
            <a:ahLst/>
            <a:cxnLst/>
            <a:rect l="l" t="t" r="r" b="b"/>
            <a:pathLst>
              <a:path w="17424496" h="5817747">
                <a:moveTo>
                  <a:pt x="0" y="0"/>
                </a:moveTo>
                <a:lnTo>
                  <a:pt x="17424496" y="0"/>
                </a:lnTo>
                <a:lnTo>
                  <a:pt x="17424496" y="5817747"/>
                </a:lnTo>
                <a:lnTo>
                  <a:pt x="0" y="5817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214" t="-95897" r="-50373" b="-128559"/>
            </a:stretch>
          </a:blipFill>
        </p:spPr>
      </p:sp>
      <p:sp>
        <p:nvSpPr>
          <p:cNvPr id="10" name="Freeform 10"/>
          <p:cNvSpPr/>
          <p:nvPr/>
        </p:nvSpPr>
        <p:spPr>
          <a:xfrm rot="367878">
            <a:off x="12742415" y="166602"/>
            <a:ext cx="4603571" cy="4697522"/>
          </a:xfrm>
          <a:custGeom>
            <a:avLst/>
            <a:gdLst/>
            <a:ahLst/>
            <a:cxnLst/>
            <a:rect l="l" t="t" r="r" b="b"/>
            <a:pathLst>
              <a:path w="4603571" h="4697522">
                <a:moveTo>
                  <a:pt x="0" y="0"/>
                </a:moveTo>
                <a:lnTo>
                  <a:pt x="4603572" y="0"/>
                </a:lnTo>
                <a:lnTo>
                  <a:pt x="4603572" y="4697522"/>
                </a:lnTo>
                <a:lnTo>
                  <a:pt x="0" y="4697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78976" y="867322"/>
            <a:ext cx="7449944" cy="248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99"/>
              </a:lnSpc>
              <a:spcBef>
                <a:spcPct val="0"/>
              </a:spcBef>
            </a:pPr>
            <a:r>
              <a:rPr lang="en-US" sz="9595" spc="546">
                <a:solidFill>
                  <a:srgbClr val="073443"/>
                </a:solidFill>
                <a:latin typeface="Bobby Jones"/>
              </a:rPr>
              <a:t>MARI CUBA SELESAIKAN !</a:t>
            </a:r>
          </a:p>
        </p:txBody>
      </p:sp>
      <p:sp>
        <p:nvSpPr>
          <p:cNvPr id="12" name="TextBox 12"/>
          <p:cNvSpPr txBox="1"/>
          <p:nvPr/>
        </p:nvSpPr>
        <p:spPr>
          <a:xfrm rot="421987">
            <a:off x="13073066" y="1405683"/>
            <a:ext cx="3926253" cy="234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2"/>
              </a:lnSpc>
            </a:pPr>
            <a:r>
              <a:rPr lang="en-US" sz="4294">
                <a:solidFill>
                  <a:srgbClr val="073443"/>
                </a:solidFill>
                <a:latin typeface="Calibri (MS) Bold"/>
              </a:rPr>
              <a:t>Apa yang perlu dilakukan oleh Kanang 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34960" y="5655587"/>
            <a:ext cx="11844286" cy="4028891"/>
            <a:chOff x="0" y="0"/>
            <a:chExt cx="3119483" cy="1061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19483" cy="1061107"/>
            </a:xfrm>
            <a:custGeom>
              <a:avLst/>
              <a:gdLst/>
              <a:ahLst/>
              <a:cxnLst/>
              <a:rect l="l" t="t" r="r" b="b"/>
              <a:pathLst>
                <a:path w="3119483" h="1061107">
                  <a:moveTo>
                    <a:pt x="20917" y="0"/>
                  </a:moveTo>
                  <a:lnTo>
                    <a:pt x="3098566" y="0"/>
                  </a:lnTo>
                  <a:cubicBezTo>
                    <a:pt x="3110118" y="0"/>
                    <a:pt x="3119483" y="9365"/>
                    <a:pt x="3119483" y="20917"/>
                  </a:cubicBezTo>
                  <a:lnTo>
                    <a:pt x="3119483" y="1040191"/>
                  </a:lnTo>
                  <a:cubicBezTo>
                    <a:pt x="3119483" y="1051743"/>
                    <a:pt x="3110118" y="1061107"/>
                    <a:pt x="3098566" y="1061107"/>
                  </a:cubicBezTo>
                  <a:lnTo>
                    <a:pt x="20917" y="1061107"/>
                  </a:lnTo>
                  <a:cubicBezTo>
                    <a:pt x="9365" y="1061107"/>
                    <a:pt x="0" y="1051743"/>
                    <a:pt x="0" y="1040191"/>
                  </a:cubicBezTo>
                  <a:lnTo>
                    <a:pt x="0" y="20917"/>
                  </a:lnTo>
                  <a:cubicBezTo>
                    <a:pt x="0" y="9365"/>
                    <a:pt x="9365" y="0"/>
                    <a:pt x="20917" y="0"/>
                  </a:cubicBezTo>
                  <a:close/>
                </a:path>
              </a:pathLst>
            </a:custGeom>
            <a:solidFill>
              <a:srgbClr val="FAFAFA"/>
            </a:solidFill>
            <a:ln w="57150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14712" y="407438"/>
            <a:ext cx="5258576" cy="2799065"/>
            <a:chOff x="0" y="0"/>
            <a:chExt cx="2194478" cy="11680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4478" cy="1168089"/>
            </a:xfrm>
            <a:custGeom>
              <a:avLst/>
              <a:gdLst/>
              <a:ahLst/>
              <a:cxnLst/>
              <a:rect l="l" t="t" r="r" b="b"/>
              <a:pathLst>
                <a:path w="2194478" h="1168089">
                  <a:moveTo>
                    <a:pt x="47112" y="0"/>
                  </a:moveTo>
                  <a:lnTo>
                    <a:pt x="2147366" y="0"/>
                  </a:lnTo>
                  <a:cubicBezTo>
                    <a:pt x="2159861" y="0"/>
                    <a:pt x="2171844" y="4964"/>
                    <a:pt x="2180679" y="13799"/>
                  </a:cubicBezTo>
                  <a:cubicBezTo>
                    <a:pt x="2189514" y="22634"/>
                    <a:pt x="2194478" y="34617"/>
                    <a:pt x="2194478" y="47112"/>
                  </a:cubicBezTo>
                  <a:lnTo>
                    <a:pt x="2194478" y="1120978"/>
                  </a:lnTo>
                  <a:cubicBezTo>
                    <a:pt x="2194478" y="1133472"/>
                    <a:pt x="2189514" y="1145455"/>
                    <a:pt x="2180679" y="1154291"/>
                  </a:cubicBezTo>
                  <a:cubicBezTo>
                    <a:pt x="2171844" y="1163126"/>
                    <a:pt x="2159861" y="1168089"/>
                    <a:pt x="2147366" y="1168089"/>
                  </a:cubicBezTo>
                  <a:lnTo>
                    <a:pt x="47112" y="1168089"/>
                  </a:lnTo>
                  <a:cubicBezTo>
                    <a:pt x="34617" y="1168089"/>
                    <a:pt x="22634" y="1163126"/>
                    <a:pt x="13799" y="1154291"/>
                  </a:cubicBezTo>
                  <a:cubicBezTo>
                    <a:pt x="4964" y="1145455"/>
                    <a:pt x="0" y="1133472"/>
                    <a:pt x="0" y="1120978"/>
                  </a:cubicBezTo>
                  <a:lnTo>
                    <a:pt x="0" y="47112"/>
                  </a:lnTo>
                  <a:cubicBezTo>
                    <a:pt x="0" y="34617"/>
                    <a:pt x="4964" y="22634"/>
                    <a:pt x="13799" y="13799"/>
                  </a:cubicBezTo>
                  <a:cubicBezTo>
                    <a:pt x="22634" y="4964"/>
                    <a:pt x="34617" y="0"/>
                    <a:pt x="47112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152904" y="3411236"/>
            <a:ext cx="3831820" cy="383182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r="-2503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1672468" y="240563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4880172" y="2469574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056564" y="653887"/>
            <a:ext cx="4174873" cy="238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>
                <a:solidFill>
                  <a:srgbClr val="073443"/>
                </a:solidFill>
                <a:latin typeface="Bobby Jones"/>
              </a:rPr>
              <a:t>APA YANG PERLU DILAKUKAN OLEH KANANG?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00470" y="7062082"/>
            <a:ext cx="9084224" cy="244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7"/>
              </a:lnSpc>
              <a:spcBef>
                <a:spcPct val="0"/>
              </a:spcBef>
            </a:pP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Kanang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harus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melaporkan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kepada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guru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tentang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kemalangan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 yang </a:t>
            </a:r>
            <a:r>
              <a:rPr lang="en-US" sz="4512" dirty="0" err="1">
                <a:solidFill>
                  <a:srgbClr val="000000"/>
                </a:solidFill>
                <a:latin typeface="Calibri (MS) Bold"/>
              </a:rPr>
              <a:t>berlaku</a:t>
            </a:r>
            <a:r>
              <a:rPr lang="en-US" sz="4512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9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4766" y="-1333182"/>
            <a:ext cx="15824465" cy="13695355"/>
          </a:xfrm>
          <a:custGeom>
            <a:avLst/>
            <a:gdLst/>
            <a:ahLst/>
            <a:cxnLst/>
            <a:rect l="l" t="t" r="r" b="b"/>
            <a:pathLst>
              <a:path w="15824465" h="1369535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1268" y="-483300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67111" y="8522398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30800" y="1028700"/>
            <a:ext cx="14669370" cy="5458478"/>
            <a:chOff x="0" y="0"/>
            <a:chExt cx="3863538" cy="1437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3538" cy="1437624"/>
            </a:xfrm>
            <a:custGeom>
              <a:avLst/>
              <a:gdLst/>
              <a:ahLst/>
              <a:cxnLst/>
              <a:rect l="l" t="t" r="r" b="b"/>
              <a:pathLst>
                <a:path w="3863538" h="1437624">
                  <a:moveTo>
                    <a:pt x="16888" y="0"/>
                  </a:moveTo>
                  <a:lnTo>
                    <a:pt x="3846649" y="0"/>
                  </a:lnTo>
                  <a:cubicBezTo>
                    <a:pt x="3851128" y="0"/>
                    <a:pt x="3855424" y="1779"/>
                    <a:pt x="3858591" y="4946"/>
                  </a:cubicBezTo>
                  <a:cubicBezTo>
                    <a:pt x="3861758" y="8114"/>
                    <a:pt x="3863538" y="12409"/>
                    <a:pt x="3863538" y="16888"/>
                  </a:cubicBezTo>
                  <a:lnTo>
                    <a:pt x="3863538" y="1420736"/>
                  </a:lnTo>
                  <a:cubicBezTo>
                    <a:pt x="3863538" y="1425215"/>
                    <a:pt x="3861758" y="1429510"/>
                    <a:pt x="3858591" y="1432677"/>
                  </a:cubicBezTo>
                  <a:cubicBezTo>
                    <a:pt x="3855424" y="1435845"/>
                    <a:pt x="3851128" y="1437624"/>
                    <a:pt x="3846649" y="1437624"/>
                  </a:cubicBezTo>
                  <a:lnTo>
                    <a:pt x="16888" y="1437624"/>
                  </a:lnTo>
                  <a:cubicBezTo>
                    <a:pt x="12409" y="1437624"/>
                    <a:pt x="8114" y="1435845"/>
                    <a:pt x="4946" y="1432677"/>
                  </a:cubicBezTo>
                  <a:cubicBezTo>
                    <a:pt x="1779" y="1429510"/>
                    <a:pt x="0" y="1425215"/>
                    <a:pt x="0" y="1420736"/>
                  </a:cubicBezTo>
                  <a:lnTo>
                    <a:pt x="0" y="16888"/>
                  </a:lnTo>
                  <a:cubicBezTo>
                    <a:pt x="0" y="12409"/>
                    <a:pt x="1779" y="8114"/>
                    <a:pt x="4946" y="4946"/>
                  </a:cubicBezTo>
                  <a:cubicBezTo>
                    <a:pt x="8114" y="1779"/>
                    <a:pt x="12409" y="0"/>
                    <a:pt x="16888" y="0"/>
                  </a:cubicBezTo>
                  <a:close/>
                </a:path>
              </a:pathLst>
            </a:custGeom>
            <a:solidFill>
              <a:srgbClr val="FAFAFA"/>
            </a:solidFill>
            <a:ln w="95250">
              <a:solidFill>
                <a:srgbClr val="043241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72700"/>
            <a:ext cx="5589243" cy="9741600"/>
          </a:xfrm>
          <a:custGeom>
            <a:avLst/>
            <a:gdLst/>
            <a:ahLst/>
            <a:cxnLst/>
            <a:rect l="l" t="t" r="r" b="b"/>
            <a:pathLst>
              <a:path w="5589243" h="9741600">
                <a:moveTo>
                  <a:pt x="0" y="0"/>
                </a:moveTo>
                <a:lnTo>
                  <a:pt x="5589243" y="0"/>
                </a:lnTo>
                <a:lnTo>
                  <a:pt x="5589243" y="9741600"/>
                </a:lnTo>
                <a:lnTo>
                  <a:pt x="0" y="974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52670" y="2477716"/>
            <a:ext cx="14547500" cy="270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9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0" b="1" i="0" u="none" strike="noStrike" kern="1200" cap="none" spc="570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</a:t>
            </a:r>
            <a:r>
              <a:rPr kumimoji="0" lang="en-US" sz="14400" b="1" i="0" u="none" strike="noStrike" kern="1200" cap="none" spc="570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ts val="99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400" b="1" spc="570" dirty="0" err="1">
                <a:solidFill>
                  <a:srgbClr val="073443"/>
                </a:solidFill>
                <a:latin typeface="Calibri (MS) Bold"/>
              </a:rPr>
              <a:t>Terima</a:t>
            </a:r>
            <a:r>
              <a:rPr lang="en-US" sz="14400" b="1" spc="570" dirty="0">
                <a:solidFill>
                  <a:srgbClr val="073443"/>
                </a:solidFill>
                <a:latin typeface="Calibri (MS) Bold"/>
              </a:rPr>
              <a:t> Kasih</a:t>
            </a:r>
            <a:endParaRPr kumimoji="0" lang="en-US" sz="14400" b="1" i="0" u="none" strike="noStrike" kern="1200" cap="none" spc="570" normalizeH="0" baseline="0" noProof="0" dirty="0">
              <a:ln>
                <a:noFill/>
              </a:ln>
              <a:solidFill>
                <a:srgbClr val="073443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7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6338" y="613044"/>
            <a:ext cx="12989500" cy="122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35"/>
              </a:lnSpc>
              <a:spcBef>
                <a:spcPct val="0"/>
              </a:spcBef>
            </a:pPr>
            <a:r>
              <a:rPr lang="en-US" sz="9126" spc="520">
                <a:solidFill>
                  <a:srgbClr val="073443"/>
                </a:solidFill>
                <a:latin typeface="Bobby Jones"/>
              </a:rPr>
              <a:t>OBJEKTIF PEMBELAJARAN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97468" y="-2555896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4" y="0"/>
                </a:lnTo>
                <a:lnTo>
                  <a:pt x="7523664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45494" y="6954969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3" y="0"/>
                </a:lnTo>
                <a:lnTo>
                  <a:pt x="7523663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22225" y="2676892"/>
            <a:ext cx="2926091" cy="4559065"/>
          </a:xfrm>
          <a:custGeom>
            <a:avLst/>
            <a:gdLst/>
            <a:ahLst/>
            <a:cxnLst/>
            <a:rect l="l" t="t" r="r" b="b"/>
            <a:pathLst>
              <a:path w="2926091" h="4559065">
                <a:moveTo>
                  <a:pt x="0" y="0"/>
                </a:moveTo>
                <a:lnTo>
                  <a:pt x="2926090" y="0"/>
                </a:lnTo>
                <a:lnTo>
                  <a:pt x="2926090" y="4559064"/>
                </a:lnTo>
                <a:lnTo>
                  <a:pt x="0" y="455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6605195" y="4426755"/>
            <a:ext cx="3611785" cy="5627427"/>
          </a:xfrm>
          <a:custGeom>
            <a:avLst/>
            <a:gdLst/>
            <a:ahLst/>
            <a:cxnLst/>
            <a:rect l="l" t="t" r="r" b="b"/>
            <a:pathLst>
              <a:path w="3611785" h="5627427">
                <a:moveTo>
                  <a:pt x="0" y="0"/>
                </a:moveTo>
                <a:lnTo>
                  <a:pt x="3611785" y="0"/>
                </a:lnTo>
                <a:lnTo>
                  <a:pt x="3611785" y="5627427"/>
                </a:lnTo>
                <a:lnTo>
                  <a:pt x="0" y="5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9891" y="7498587"/>
            <a:ext cx="2936313" cy="2322357"/>
          </a:xfrm>
          <a:custGeom>
            <a:avLst/>
            <a:gdLst/>
            <a:ahLst/>
            <a:cxnLst/>
            <a:rect l="l" t="t" r="r" b="b"/>
            <a:pathLst>
              <a:path w="2936313" h="2322357">
                <a:moveTo>
                  <a:pt x="0" y="0"/>
                </a:moveTo>
                <a:lnTo>
                  <a:pt x="2936314" y="0"/>
                </a:lnTo>
                <a:lnTo>
                  <a:pt x="2936314" y="2322357"/>
                </a:lnTo>
                <a:lnTo>
                  <a:pt x="0" y="2322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201699">
            <a:off x="15114966" y="574153"/>
            <a:ext cx="2913976" cy="2995676"/>
          </a:xfrm>
          <a:custGeom>
            <a:avLst/>
            <a:gdLst/>
            <a:ahLst/>
            <a:cxnLst/>
            <a:rect l="l" t="t" r="r" b="b"/>
            <a:pathLst>
              <a:path w="2913976" h="2995676">
                <a:moveTo>
                  <a:pt x="0" y="0"/>
                </a:moveTo>
                <a:lnTo>
                  <a:pt x="2913975" y="0"/>
                </a:lnTo>
                <a:lnTo>
                  <a:pt x="2913975" y="2995676"/>
                </a:lnTo>
                <a:lnTo>
                  <a:pt x="0" y="2995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8629" y="8184749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288948" y="-1836122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383713">
            <a:off x="15134504" y="6943499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3" y="0"/>
                </a:lnTo>
                <a:lnTo>
                  <a:pt x="1132833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383713">
            <a:off x="-653072" y="1685777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2" y="0"/>
                </a:lnTo>
                <a:lnTo>
                  <a:pt x="1132832" y="1110175"/>
                </a:lnTo>
                <a:lnTo>
                  <a:pt x="0" y="1110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2683202" y="2317491"/>
            <a:ext cx="4229679" cy="6590152"/>
          </a:xfrm>
          <a:custGeom>
            <a:avLst/>
            <a:gdLst/>
            <a:ahLst/>
            <a:cxnLst/>
            <a:rect l="l" t="t" r="r" b="b"/>
            <a:pathLst>
              <a:path w="4229679" h="6590152">
                <a:moveTo>
                  <a:pt x="0" y="0"/>
                </a:moveTo>
                <a:lnTo>
                  <a:pt x="4229680" y="0"/>
                </a:lnTo>
                <a:lnTo>
                  <a:pt x="4229680" y="6590152"/>
                </a:lnTo>
                <a:lnTo>
                  <a:pt x="0" y="6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16338" y="2132617"/>
            <a:ext cx="1288202" cy="1288202"/>
          </a:xfrm>
          <a:custGeom>
            <a:avLst/>
            <a:gdLst/>
            <a:ahLst/>
            <a:cxnLst/>
            <a:rect l="l" t="t" r="r" b="b"/>
            <a:pathLst>
              <a:path w="1288202" h="1288202">
                <a:moveTo>
                  <a:pt x="0" y="0"/>
                </a:moveTo>
                <a:lnTo>
                  <a:pt x="1288202" y="0"/>
                </a:lnTo>
                <a:lnTo>
                  <a:pt x="1288202" y="1288202"/>
                </a:lnTo>
                <a:lnTo>
                  <a:pt x="0" y="12882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67588" y="3952953"/>
            <a:ext cx="1476412" cy="1476412"/>
          </a:xfrm>
          <a:custGeom>
            <a:avLst/>
            <a:gdLst/>
            <a:ahLst/>
            <a:cxnLst/>
            <a:rect l="l" t="t" r="r" b="b"/>
            <a:pathLst>
              <a:path w="1476412" h="1476412">
                <a:moveTo>
                  <a:pt x="0" y="0"/>
                </a:moveTo>
                <a:lnTo>
                  <a:pt x="1476412" y="0"/>
                </a:lnTo>
                <a:lnTo>
                  <a:pt x="1476412" y="1476412"/>
                </a:lnTo>
                <a:lnTo>
                  <a:pt x="0" y="14764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147675" y="1908763"/>
            <a:ext cx="1516324" cy="1516324"/>
          </a:xfrm>
          <a:custGeom>
            <a:avLst/>
            <a:gdLst/>
            <a:ahLst/>
            <a:cxnLst/>
            <a:rect l="l" t="t" r="r" b="b"/>
            <a:pathLst>
              <a:path w="1516324" h="1516324">
                <a:moveTo>
                  <a:pt x="0" y="0"/>
                </a:moveTo>
                <a:lnTo>
                  <a:pt x="1516324" y="0"/>
                </a:lnTo>
                <a:lnTo>
                  <a:pt x="1516324" y="1516324"/>
                </a:lnTo>
                <a:lnTo>
                  <a:pt x="0" y="151632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49054" y="4045824"/>
            <a:ext cx="5072431" cy="204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Menerangkan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sains</a:t>
            </a:r>
            <a:endParaRPr lang="en-US" sz="5029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55735" y="2256442"/>
            <a:ext cx="7110704" cy="9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7050" dirty="0">
                <a:solidFill>
                  <a:srgbClr val="001376"/>
                </a:solidFill>
                <a:latin typeface="Bobby Jones"/>
              </a:rPr>
              <a:t>MURID DAPAT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1468" y="5867566"/>
            <a:ext cx="5319239" cy="279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Menerangkan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kepentingan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sains</a:t>
            </a:r>
            <a:endParaRPr lang="en-US" sz="5273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66439" y="4251215"/>
            <a:ext cx="5647196" cy="270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>
                <a:solidFill>
                  <a:srgbClr val="000000"/>
                </a:solidFill>
                <a:latin typeface="Calibri (MS) Bold"/>
              </a:rPr>
              <a:t>Menjana idea tindakan yang perlu diambil sekiranya terdapat situasi menyalahi peraturan bilik sains.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6338" y="613044"/>
            <a:ext cx="1298950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35"/>
              </a:lnSpc>
              <a:spcBef>
                <a:spcPct val="0"/>
              </a:spcBef>
            </a:pPr>
            <a:r>
              <a:rPr lang="en-US" sz="9126" spc="520" dirty="0">
                <a:solidFill>
                  <a:srgbClr val="073443"/>
                </a:solidFill>
                <a:latin typeface="Bobby Jones"/>
              </a:rPr>
              <a:t>Isi </a:t>
            </a:r>
            <a:r>
              <a:rPr lang="en-US" sz="9126" spc="520" dirty="0" err="1">
                <a:solidFill>
                  <a:srgbClr val="073443"/>
                </a:solidFill>
                <a:latin typeface="Bobby Jones"/>
              </a:rPr>
              <a:t>Kandungan</a:t>
            </a:r>
            <a:endParaRPr lang="en-US" sz="9126" spc="520" dirty="0">
              <a:solidFill>
                <a:srgbClr val="073443"/>
              </a:solidFill>
              <a:latin typeface="Bobby Jone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97468" y="-2555896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4" y="0"/>
                </a:lnTo>
                <a:lnTo>
                  <a:pt x="7523664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45494" y="6954969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3" y="0"/>
                </a:lnTo>
                <a:lnTo>
                  <a:pt x="7523663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3759832" y="2966417"/>
            <a:ext cx="2636771" cy="5340331"/>
          </a:xfrm>
          <a:custGeom>
            <a:avLst/>
            <a:gdLst/>
            <a:ahLst/>
            <a:cxnLst/>
            <a:rect l="l" t="t" r="r" b="b"/>
            <a:pathLst>
              <a:path w="2926091" h="4559065">
                <a:moveTo>
                  <a:pt x="0" y="0"/>
                </a:moveTo>
                <a:lnTo>
                  <a:pt x="2926090" y="0"/>
                </a:lnTo>
                <a:lnTo>
                  <a:pt x="2926090" y="4559064"/>
                </a:lnTo>
                <a:lnTo>
                  <a:pt x="0" y="455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619743" y="2864769"/>
            <a:ext cx="2636770" cy="5627427"/>
          </a:xfrm>
          <a:custGeom>
            <a:avLst/>
            <a:gdLst/>
            <a:ahLst/>
            <a:cxnLst/>
            <a:rect l="l" t="t" r="r" b="b"/>
            <a:pathLst>
              <a:path w="3611785" h="5627427">
                <a:moveTo>
                  <a:pt x="0" y="0"/>
                </a:moveTo>
                <a:lnTo>
                  <a:pt x="3611785" y="0"/>
                </a:lnTo>
                <a:lnTo>
                  <a:pt x="3611785" y="5627427"/>
                </a:lnTo>
                <a:lnTo>
                  <a:pt x="0" y="5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9891" y="7498587"/>
            <a:ext cx="2936313" cy="2322357"/>
          </a:xfrm>
          <a:custGeom>
            <a:avLst/>
            <a:gdLst/>
            <a:ahLst/>
            <a:cxnLst/>
            <a:rect l="l" t="t" r="r" b="b"/>
            <a:pathLst>
              <a:path w="2936313" h="2322357">
                <a:moveTo>
                  <a:pt x="0" y="0"/>
                </a:moveTo>
                <a:lnTo>
                  <a:pt x="2936314" y="0"/>
                </a:lnTo>
                <a:lnTo>
                  <a:pt x="2936314" y="2322357"/>
                </a:lnTo>
                <a:lnTo>
                  <a:pt x="0" y="2322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201699">
            <a:off x="15114966" y="574153"/>
            <a:ext cx="2913976" cy="2995676"/>
          </a:xfrm>
          <a:custGeom>
            <a:avLst/>
            <a:gdLst/>
            <a:ahLst/>
            <a:cxnLst/>
            <a:rect l="l" t="t" r="r" b="b"/>
            <a:pathLst>
              <a:path w="2913976" h="2995676">
                <a:moveTo>
                  <a:pt x="0" y="0"/>
                </a:moveTo>
                <a:lnTo>
                  <a:pt x="2913975" y="0"/>
                </a:lnTo>
                <a:lnTo>
                  <a:pt x="2913975" y="2995676"/>
                </a:lnTo>
                <a:lnTo>
                  <a:pt x="0" y="2995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8629" y="8184749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288948" y="-1836122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383713">
            <a:off x="15134504" y="6943499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3" y="0"/>
                </a:lnTo>
                <a:lnTo>
                  <a:pt x="1132833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383713">
            <a:off x="-653072" y="1685777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2" y="0"/>
                </a:lnTo>
                <a:lnTo>
                  <a:pt x="1132832" y="1110175"/>
                </a:lnTo>
                <a:lnTo>
                  <a:pt x="0" y="1110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18651" y="2957436"/>
            <a:ext cx="1508955" cy="1616693"/>
          </a:xfrm>
          <a:custGeom>
            <a:avLst/>
            <a:gdLst/>
            <a:ahLst/>
            <a:cxnLst/>
            <a:rect l="l" t="t" r="r" b="b"/>
            <a:pathLst>
              <a:path w="1288202" h="1288202">
                <a:moveTo>
                  <a:pt x="0" y="0"/>
                </a:moveTo>
                <a:lnTo>
                  <a:pt x="1288202" y="0"/>
                </a:lnTo>
                <a:lnTo>
                  <a:pt x="1288202" y="1288202"/>
                </a:lnTo>
                <a:lnTo>
                  <a:pt x="0" y="12882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94628" y="2878475"/>
            <a:ext cx="1476412" cy="1476412"/>
          </a:xfrm>
          <a:custGeom>
            <a:avLst/>
            <a:gdLst/>
            <a:ahLst/>
            <a:cxnLst/>
            <a:rect l="l" t="t" r="r" b="b"/>
            <a:pathLst>
              <a:path w="1476412" h="1476412">
                <a:moveTo>
                  <a:pt x="0" y="0"/>
                </a:moveTo>
                <a:lnTo>
                  <a:pt x="1476412" y="0"/>
                </a:lnTo>
                <a:lnTo>
                  <a:pt x="1476412" y="1476412"/>
                </a:lnTo>
                <a:lnTo>
                  <a:pt x="0" y="14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686801" y="4949353"/>
            <a:ext cx="4782832" cy="1325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Sains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78508" y="4793088"/>
            <a:ext cx="5319239" cy="204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Kepentingan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Sains</a:t>
            </a:r>
            <a:endParaRPr lang="en-US" sz="5273" dirty="0">
              <a:solidFill>
                <a:srgbClr val="000000"/>
              </a:solidFill>
              <a:latin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331123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6348" y="-5816693"/>
            <a:ext cx="19535672" cy="19535672"/>
          </a:xfrm>
          <a:custGeom>
            <a:avLst/>
            <a:gdLst/>
            <a:ahLst/>
            <a:cxnLst/>
            <a:rect l="l" t="t" r="r" b="b"/>
            <a:pathLst>
              <a:path w="19535672" h="19535672">
                <a:moveTo>
                  <a:pt x="0" y="0"/>
                </a:moveTo>
                <a:lnTo>
                  <a:pt x="19535672" y="0"/>
                </a:lnTo>
                <a:lnTo>
                  <a:pt x="19535672" y="19535672"/>
                </a:lnTo>
                <a:lnTo>
                  <a:pt x="0" y="19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114" y="5733798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98827" y="1548201"/>
            <a:ext cx="11722562" cy="7871221"/>
            <a:chOff x="0" y="0"/>
            <a:chExt cx="3087424" cy="20730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7424" cy="2073079"/>
            </a:xfrm>
            <a:custGeom>
              <a:avLst/>
              <a:gdLst/>
              <a:ahLst/>
              <a:cxnLst/>
              <a:rect l="l" t="t" r="r" b="b"/>
              <a:pathLst>
                <a:path w="3087424" h="2073079">
                  <a:moveTo>
                    <a:pt x="20473" y="0"/>
                  </a:moveTo>
                  <a:lnTo>
                    <a:pt x="3066950" y="0"/>
                  </a:lnTo>
                  <a:cubicBezTo>
                    <a:pt x="3078258" y="0"/>
                    <a:pt x="3087424" y="9166"/>
                    <a:pt x="3087424" y="20473"/>
                  </a:cubicBezTo>
                  <a:lnTo>
                    <a:pt x="3087424" y="2052605"/>
                  </a:lnTo>
                  <a:cubicBezTo>
                    <a:pt x="3087424" y="2063913"/>
                    <a:pt x="3078258" y="2073079"/>
                    <a:pt x="3066950" y="2073079"/>
                  </a:cubicBezTo>
                  <a:lnTo>
                    <a:pt x="20473" y="2073079"/>
                  </a:lnTo>
                  <a:cubicBezTo>
                    <a:pt x="9166" y="2073079"/>
                    <a:pt x="0" y="2063913"/>
                    <a:pt x="0" y="2052605"/>
                  </a:cubicBezTo>
                  <a:lnTo>
                    <a:pt x="0" y="20473"/>
                  </a:lnTo>
                  <a:cubicBezTo>
                    <a:pt x="0" y="9166"/>
                    <a:pt x="9166" y="0"/>
                    <a:pt x="20473" y="0"/>
                  </a:cubicBezTo>
                  <a:close/>
                </a:path>
              </a:pathLst>
            </a:custGeom>
            <a:solidFill>
              <a:srgbClr val="2F90DA"/>
            </a:solidFill>
            <a:ln w="38100">
              <a:solidFill>
                <a:srgbClr val="073443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67901" y="1629654"/>
            <a:ext cx="11384413" cy="7628646"/>
            <a:chOff x="0" y="0"/>
            <a:chExt cx="2998364" cy="2009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98364" cy="2009191"/>
            </a:xfrm>
            <a:custGeom>
              <a:avLst/>
              <a:gdLst/>
              <a:ahLst/>
              <a:cxnLst/>
              <a:rect l="l" t="t" r="r" b="b"/>
              <a:pathLst>
                <a:path w="2998364" h="2009191">
                  <a:moveTo>
                    <a:pt x="21081" y="0"/>
                  </a:moveTo>
                  <a:lnTo>
                    <a:pt x="2977283" y="0"/>
                  </a:lnTo>
                  <a:cubicBezTo>
                    <a:pt x="2982874" y="0"/>
                    <a:pt x="2988236" y="2221"/>
                    <a:pt x="2992189" y="6175"/>
                  </a:cubicBezTo>
                  <a:cubicBezTo>
                    <a:pt x="2996143" y="10128"/>
                    <a:pt x="2998364" y="15490"/>
                    <a:pt x="2998364" y="21081"/>
                  </a:cubicBezTo>
                  <a:lnTo>
                    <a:pt x="2998364" y="1988109"/>
                  </a:lnTo>
                  <a:cubicBezTo>
                    <a:pt x="2998364" y="1999752"/>
                    <a:pt x="2988926" y="2009191"/>
                    <a:pt x="2977283" y="2009191"/>
                  </a:cubicBezTo>
                  <a:lnTo>
                    <a:pt x="21081" y="2009191"/>
                  </a:lnTo>
                  <a:cubicBezTo>
                    <a:pt x="15490" y="2009191"/>
                    <a:pt x="10128" y="2006970"/>
                    <a:pt x="6175" y="2003016"/>
                  </a:cubicBezTo>
                  <a:cubicBezTo>
                    <a:pt x="2221" y="1999063"/>
                    <a:pt x="0" y="1993700"/>
                    <a:pt x="0" y="1988109"/>
                  </a:cubicBezTo>
                  <a:lnTo>
                    <a:pt x="0" y="21081"/>
                  </a:lnTo>
                  <a:cubicBezTo>
                    <a:pt x="0" y="9438"/>
                    <a:pt x="9438" y="0"/>
                    <a:pt x="21081" y="0"/>
                  </a:cubicBezTo>
                  <a:close/>
                </a:path>
              </a:pathLst>
            </a:custGeom>
            <a:solidFill>
              <a:srgbClr val="FAFAFA"/>
            </a:solidFill>
            <a:ln w="38100">
              <a:solidFill>
                <a:srgbClr val="073443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60206" y="1952462"/>
            <a:ext cx="10399802" cy="5490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48"/>
              </a:lnSpc>
            </a:pPr>
            <a:r>
              <a:rPr lang="en-US" sz="15099" spc="860" dirty="0">
                <a:solidFill>
                  <a:srgbClr val="073443"/>
                </a:solidFill>
                <a:latin typeface="Bobby Jones"/>
              </a:rPr>
              <a:t>Unit 2:</a:t>
            </a:r>
          </a:p>
          <a:p>
            <a:pPr algn="ctr">
              <a:lnSpc>
                <a:spcPts val="14948"/>
              </a:lnSpc>
            </a:pPr>
            <a:r>
              <a:rPr lang="en-US" sz="8000" spc="860" dirty="0">
                <a:solidFill>
                  <a:srgbClr val="073443"/>
                </a:solidFill>
                <a:latin typeface="Bobby Jones"/>
              </a:rPr>
              <a:t>PERATURAN BILIK SAINS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36172" y="1182626"/>
            <a:ext cx="4787296" cy="731151"/>
          </a:xfrm>
          <a:custGeom>
            <a:avLst/>
            <a:gdLst/>
            <a:ahLst/>
            <a:cxnLst/>
            <a:rect l="l" t="t" r="r" b="b"/>
            <a:pathLst>
              <a:path w="4787296" h="731151">
                <a:moveTo>
                  <a:pt x="0" y="0"/>
                </a:moveTo>
                <a:lnTo>
                  <a:pt x="4787296" y="0"/>
                </a:lnTo>
                <a:lnTo>
                  <a:pt x="4787296" y="731150"/>
                </a:lnTo>
                <a:lnTo>
                  <a:pt x="0" y="73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48890" y="625537"/>
            <a:ext cx="2797288" cy="2822951"/>
          </a:xfrm>
          <a:custGeom>
            <a:avLst/>
            <a:gdLst/>
            <a:ahLst/>
            <a:cxnLst/>
            <a:rect l="l" t="t" r="r" b="b"/>
            <a:pathLst>
              <a:path w="2797288" h="2822951">
                <a:moveTo>
                  <a:pt x="0" y="0"/>
                </a:moveTo>
                <a:lnTo>
                  <a:pt x="2797287" y="0"/>
                </a:lnTo>
                <a:lnTo>
                  <a:pt x="2797287" y="2822951"/>
                </a:lnTo>
                <a:lnTo>
                  <a:pt x="0" y="2822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77649" y="5733798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24114" y="625537"/>
            <a:ext cx="2186636" cy="2464446"/>
          </a:xfrm>
          <a:custGeom>
            <a:avLst/>
            <a:gdLst/>
            <a:ahLst/>
            <a:cxnLst/>
            <a:rect l="l" t="t" r="r" b="b"/>
            <a:pathLst>
              <a:path w="2186636" h="2464446">
                <a:moveTo>
                  <a:pt x="0" y="0"/>
                </a:moveTo>
                <a:lnTo>
                  <a:pt x="2186636" y="0"/>
                </a:lnTo>
                <a:lnTo>
                  <a:pt x="2186636" y="2464446"/>
                </a:lnTo>
                <a:lnTo>
                  <a:pt x="0" y="2464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248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9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4766" y="-1333182"/>
            <a:ext cx="15824465" cy="13695355"/>
          </a:xfrm>
          <a:custGeom>
            <a:avLst/>
            <a:gdLst/>
            <a:ahLst/>
            <a:cxnLst/>
            <a:rect l="l" t="t" r="r" b="b"/>
            <a:pathLst>
              <a:path w="15824465" h="1369535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1268" y="-483300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67111" y="8522398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30800" y="1028700"/>
            <a:ext cx="14669370" cy="5458478"/>
            <a:chOff x="0" y="0"/>
            <a:chExt cx="3863538" cy="1437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3538" cy="1437624"/>
            </a:xfrm>
            <a:custGeom>
              <a:avLst/>
              <a:gdLst/>
              <a:ahLst/>
              <a:cxnLst/>
              <a:rect l="l" t="t" r="r" b="b"/>
              <a:pathLst>
                <a:path w="3863538" h="1437624">
                  <a:moveTo>
                    <a:pt x="16888" y="0"/>
                  </a:moveTo>
                  <a:lnTo>
                    <a:pt x="3846649" y="0"/>
                  </a:lnTo>
                  <a:cubicBezTo>
                    <a:pt x="3851128" y="0"/>
                    <a:pt x="3855424" y="1779"/>
                    <a:pt x="3858591" y="4946"/>
                  </a:cubicBezTo>
                  <a:cubicBezTo>
                    <a:pt x="3861758" y="8114"/>
                    <a:pt x="3863538" y="12409"/>
                    <a:pt x="3863538" y="16888"/>
                  </a:cubicBezTo>
                  <a:lnTo>
                    <a:pt x="3863538" y="1420736"/>
                  </a:lnTo>
                  <a:cubicBezTo>
                    <a:pt x="3863538" y="1425215"/>
                    <a:pt x="3861758" y="1429510"/>
                    <a:pt x="3858591" y="1432677"/>
                  </a:cubicBezTo>
                  <a:cubicBezTo>
                    <a:pt x="3855424" y="1435845"/>
                    <a:pt x="3851128" y="1437624"/>
                    <a:pt x="3846649" y="1437624"/>
                  </a:cubicBezTo>
                  <a:lnTo>
                    <a:pt x="16888" y="1437624"/>
                  </a:lnTo>
                  <a:cubicBezTo>
                    <a:pt x="12409" y="1437624"/>
                    <a:pt x="8114" y="1435845"/>
                    <a:pt x="4946" y="1432677"/>
                  </a:cubicBezTo>
                  <a:cubicBezTo>
                    <a:pt x="1779" y="1429510"/>
                    <a:pt x="0" y="1425215"/>
                    <a:pt x="0" y="1420736"/>
                  </a:cubicBezTo>
                  <a:lnTo>
                    <a:pt x="0" y="16888"/>
                  </a:lnTo>
                  <a:cubicBezTo>
                    <a:pt x="0" y="12409"/>
                    <a:pt x="1779" y="8114"/>
                    <a:pt x="4946" y="4946"/>
                  </a:cubicBezTo>
                  <a:cubicBezTo>
                    <a:pt x="8114" y="1779"/>
                    <a:pt x="12409" y="0"/>
                    <a:pt x="16888" y="0"/>
                  </a:cubicBezTo>
                  <a:close/>
                </a:path>
              </a:pathLst>
            </a:custGeom>
            <a:solidFill>
              <a:srgbClr val="FAFAFA"/>
            </a:solidFill>
            <a:ln w="95250">
              <a:solidFill>
                <a:srgbClr val="043241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72700"/>
            <a:ext cx="5589243" cy="9741600"/>
          </a:xfrm>
          <a:custGeom>
            <a:avLst/>
            <a:gdLst/>
            <a:ahLst/>
            <a:cxnLst/>
            <a:rect l="l" t="t" r="r" b="b"/>
            <a:pathLst>
              <a:path w="5589243" h="9741600">
                <a:moveTo>
                  <a:pt x="0" y="0"/>
                </a:moveTo>
                <a:lnTo>
                  <a:pt x="5589243" y="0"/>
                </a:lnTo>
                <a:lnTo>
                  <a:pt x="5589243" y="9741600"/>
                </a:lnTo>
                <a:lnTo>
                  <a:pt x="0" y="974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24890" y="1729053"/>
            <a:ext cx="14547500" cy="404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4"/>
              </a:lnSpc>
              <a:spcBef>
                <a:spcPct val="0"/>
              </a:spcBef>
            </a:pPr>
            <a:r>
              <a:rPr lang="en-US" sz="10004" spc="570">
                <a:solidFill>
                  <a:srgbClr val="073443"/>
                </a:solidFill>
                <a:latin typeface="Calibri (MS) Bold"/>
              </a:rPr>
              <a:t>MARI KITA LIHAT APAKAH PERATURAN BILIK SAINS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155345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97543" y="3938541"/>
            <a:ext cx="5200039" cy="520003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48021" t="-52332" r="-330863" b="-1170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327831" y="3938541"/>
            <a:ext cx="5200039" cy="520003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86691" t="-53389" r="-101813" b="-121450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01230" y="232367"/>
            <a:ext cx="1592665" cy="1592665"/>
          </a:xfrm>
          <a:custGeom>
            <a:avLst/>
            <a:gdLst/>
            <a:ahLst/>
            <a:cxnLst/>
            <a:rect l="l" t="t" r="r" b="b"/>
            <a:pathLst>
              <a:path w="1592665" h="1592665">
                <a:moveTo>
                  <a:pt x="0" y="0"/>
                </a:moveTo>
                <a:lnTo>
                  <a:pt x="1592665" y="0"/>
                </a:lnTo>
                <a:lnTo>
                  <a:pt x="1592665" y="1592666"/>
                </a:lnTo>
                <a:lnTo>
                  <a:pt x="0" y="1592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04413" y="512658"/>
            <a:ext cx="6481974" cy="245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>
                <a:solidFill>
                  <a:srgbClr val="073443"/>
                </a:solidFill>
                <a:latin typeface="Calibri (MS) Bold"/>
              </a:rPr>
              <a:t>Buang sisa pepejal ke dalam bakul sampah dan sisa cecair ke dalam singki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155345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97543" y="3938541"/>
            <a:ext cx="5200039" cy="520003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99011" t="-114914" r="-288565" b="-5940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327831" y="3938541"/>
            <a:ext cx="5200039" cy="520003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354225" t="-136078" r="-96723" b="-7389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073443"/>
            </a:solidFill>
          </p:spPr>
        </p:sp>
      </p:grp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59356" y="290494"/>
            <a:ext cx="1476412" cy="1476412"/>
          </a:xfrm>
          <a:custGeom>
            <a:avLst/>
            <a:gdLst/>
            <a:ahLst/>
            <a:cxnLst/>
            <a:rect l="l" t="t" r="r" b="b"/>
            <a:pathLst>
              <a:path w="1476412" h="1476412">
                <a:moveTo>
                  <a:pt x="0" y="0"/>
                </a:moveTo>
                <a:lnTo>
                  <a:pt x="1476412" y="0"/>
                </a:lnTo>
                <a:lnTo>
                  <a:pt x="1476412" y="1476412"/>
                </a:lnTo>
                <a:lnTo>
                  <a:pt x="0" y="14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05132" y="227397"/>
            <a:ext cx="6958332" cy="303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Bersihkan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semua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alat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radas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selepas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digunakan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simpan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ke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tempat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asalnya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semula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73484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39400" y="543205"/>
            <a:ext cx="1516324" cy="1516324"/>
          </a:xfrm>
          <a:custGeom>
            <a:avLst/>
            <a:gdLst/>
            <a:ahLst/>
            <a:cxnLst/>
            <a:rect l="l" t="t" r="r" b="b"/>
            <a:pathLst>
              <a:path w="1516324" h="1516324">
                <a:moveTo>
                  <a:pt x="0" y="0"/>
                </a:moveTo>
                <a:lnTo>
                  <a:pt x="1516324" y="0"/>
                </a:lnTo>
                <a:lnTo>
                  <a:pt x="1516324" y="1516325"/>
                </a:lnTo>
                <a:lnTo>
                  <a:pt x="0" y="1516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491605" y="3265727"/>
            <a:ext cx="13035903" cy="6798182"/>
            <a:chOff x="0" y="0"/>
            <a:chExt cx="3433324" cy="1790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33324" cy="1790468"/>
            </a:xfrm>
            <a:custGeom>
              <a:avLst/>
              <a:gdLst/>
              <a:ahLst/>
              <a:cxnLst/>
              <a:rect l="l" t="t" r="r" b="b"/>
              <a:pathLst>
                <a:path w="3433324" h="1790468">
                  <a:moveTo>
                    <a:pt x="0" y="0"/>
                  </a:moveTo>
                  <a:lnTo>
                    <a:pt x="3433324" y="0"/>
                  </a:lnTo>
                  <a:lnTo>
                    <a:pt x="3433324" y="1790468"/>
                  </a:lnTo>
                  <a:lnTo>
                    <a:pt x="0" y="1790468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808958" y="3488264"/>
            <a:ext cx="12390926" cy="6307805"/>
          </a:xfrm>
          <a:custGeom>
            <a:avLst/>
            <a:gdLst/>
            <a:ahLst/>
            <a:cxnLst/>
            <a:rect l="l" t="t" r="r" b="b"/>
            <a:pathLst>
              <a:path w="12390926" h="6307805">
                <a:moveTo>
                  <a:pt x="0" y="0"/>
                </a:moveTo>
                <a:lnTo>
                  <a:pt x="12390927" y="0"/>
                </a:lnTo>
                <a:lnTo>
                  <a:pt x="12390927" y="6307805"/>
                </a:lnTo>
                <a:lnTo>
                  <a:pt x="0" y="63078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7706" t="-259903" r="-53599" b="-20507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525256" y="436049"/>
            <a:ext cx="6958332" cy="245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>
                <a:solidFill>
                  <a:srgbClr val="073443"/>
                </a:solidFill>
                <a:latin typeface="Calibri (MS) Bold"/>
              </a:rPr>
              <a:t>Maklumkan kepada guru sekiranya kamu tercedera atau alat dan radas rosak atau pecah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73484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643582" y="6450349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514630" y="3206503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4"/>
                </a:lnTo>
                <a:lnTo>
                  <a:pt x="0" y="1797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839400" y="543205"/>
            <a:ext cx="1516324" cy="1516324"/>
          </a:xfrm>
          <a:custGeom>
            <a:avLst/>
            <a:gdLst/>
            <a:ahLst/>
            <a:cxnLst/>
            <a:rect l="l" t="t" r="r" b="b"/>
            <a:pathLst>
              <a:path w="1516324" h="1516324">
                <a:moveTo>
                  <a:pt x="0" y="0"/>
                </a:moveTo>
                <a:lnTo>
                  <a:pt x="1516324" y="0"/>
                </a:lnTo>
                <a:lnTo>
                  <a:pt x="1516324" y="1516325"/>
                </a:lnTo>
                <a:lnTo>
                  <a:pt x="0" y="1516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26628" y="3474633"/>
            <a:ext cx="5116302" cy="5315638"/>
          </a:xfrm>
          <a:custGeom>
            <a:avLst/>
            <a:gdLst/>
            <a:ahLst/>
            <a:cxnLst/>
            <a:rect l="l" t="t" r="r" b="b"/>
            <a:pathLst>
              <a:path w="5116302" h="5315638">
                <a:moveTo>
                  <a:pt x="0" y="0"/>
                </a:moveTo>
                <a:lnTo>
                  <a:pt x="5116302" y="0"/>
                </a:lnTo>
                <a:lnTo>
                  <a:pt x="5116302" y="5315638"/>
                </a:lnTo>
                <a:lnTo>
                  <a:pt x="0" y="5315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8586" y="3029668"/>
            <a:ext cx="6517952" cy="6841361"/>
          </a:xfrm>
          <a:custGeom>
            <a:avLst/>
            <a:gdLst/>
            <a:ahLst/>
            <a:cxnLst/>
            <a:rect l="l" t="t" r="r" b="b"/>
            <a:pathLst>
              <a:path w="6517952" h="6841361">
                <a:moveTo>
                  <a:pt x="0" y="0"/>
                </a:moveTo>
                <a:lnTo>
                  <a:pt x="6517952" y="0"/>
                </a:lnTo>
                <a:lnTo>
                  <a:pt x="6517952" y="6841361"/>
                </a:lnTo>
                <a:lnTo>
                  <a:pt x="0" y="68413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80041" y="4809561"/>
            <a:ext cx="3611086" cy="3281575"/>
          </a:xfrm>
          <a:custGeom>
            <a:avLst/>
            <a:gdLst/>
            <a:ahLst/>
            <a:cxnLst/>
            <a:rect l="l" t="t" r="r" b="b"/>
            <a:pathLst>
              <a:path w="3611086" h="3281575">
                <a:moveTo>
                  <a:pt x="0" y="0"/>
                </a:moveTo>
                <a:lnTo>
                  <a:pt x="3611086" y="0"/>
                </a:lnTo>
                <a:lnTo>
                  <a:pt x="3611086" y="3281575"/>
                </a:lnTo>
                <a:lnTo>
                  <a:pt x="0" y="32815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73712" y="3474633"/>
            <a:ext cx="6423743" cy="6166793"/>
          </a:xfrm>
          <a:custGeom>
            <a:avLst/>
            <a:gdLst/>
            <a:ahLst/>
            <a:cxnLst/>
            <a:rect l="l" t="t" r="r" b="b"/>
            <a:pathLst>
              <a:path w="6423743" h="6166793">
                <a:moveTo>
                  <a:pt x="0" y="0"/>
                </a:moveTo>
                <a:lnTo>
                  <a:pt x="6423743" y="0"/>
                </a:lnTo>
                <a:lnTo>
                  <a:pt x="6423743" y="6166793"/>
                </a:lnTo>
                <a:lnTo>
                  <a:pt x="0" y="61667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25256" y="445574"/>
            <a:ext cx="7448910" cy="234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9"/>
              </a:lnSpc>
              <a:spcBef>
                <a:spcPct val="0"/>
              </a:spcBef>
            </a:pPr>
            <a:r>
              <a:rPr lang="en-US" sz="4453" spc="253">
                <a:solidFill>
                  <a:srgbClr val="073443"/>
                </a:solidFill>
                <a:latin typeface="Calibri (MS) Bold"/>
              </a:rPr>
              <a:t>Sebelum memasuki Bilik Sains, tinggalkan beg di luar kelas dan bawa buku dan alat tulis sahaja.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178</Words>
  <Application>Microsoft Office PowerPoint</Application>
  <PresentationFormat>Custom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Bobby Jones</vt:lpstr>
      <vt:lpstr>Calibri (MS) Bold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SAINS TAHUN 2 UNIT 2 (PERATURAN BILIK SAINS)</dc:title>
  <cp:lastModifiedBy>Muhammad Iman bin Mohd Rezal</cp:lastModifiedBy>
  <cp:revision>6</cp:revision>
  <dcterms:created xsi:type="dcterms:W3CDTF">2006-08-16T00:00:00Z</dcterms:created>
  <dcterms:modified xsi:type="dcterms:W3CDTF">2023-06-21T02:02:19Z</dcterms:modified>
  <dc:identifier>DAFkjhsYeHs</dc:identifier>
</cp:coreProperties>
</file>